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4"/>
  </p:notesMasterIdLst>
  <p:handoutMasterIdLst>
    <p:handoutMasterId r:id="rId15"/>
  </p:handoutMasterIdLst>
  <p:sldIdLst>
    <p:sldId id="2549" r:id="rId2"/>
    <p:sldId id="2554" r:id="rId3"/>
    <p:sldId id="2552" r:id="rId4"/>
    <p:sldId id="2548" r:id="rId5"/>
    <p:sldId id="2537" r:id="rId6"/>
    <p:sldId id="2558" r:id="rId7"/>
    <p:sldId id="2559" r:id="rId8"/>
    <p:sldId id="270" r:id="rId9"/>
    <p:sldId id="2561" r:id="rId10"/>
    <p:sldId id="2538" r:id="rId11"/>
    <p:sldId id="272" r:id="rId12"/>
    <p:sldId id="25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52BCD-D5D6-42CB-A5E8-D8A3F7CFDF92}" v="4" dt="2025-04-30T14:15:41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4/30/2025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4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84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1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pxhere.com/fr/photo/334543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rveylegend.com/online-elections-during-coronaviru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freepik.com/free-vector/electronic-voting-abstract-concept-illustration-electronic-election-online-voting-e-voting-system-government-digital-technology-internet-ballot-campaign-website_10780525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grammarly.com/blog/research-paper-introduc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medium.com/the-data-experience/building-a-data-pipeline-from-scratch-32b712cfb1d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gdb.com/2tqz-7IjN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12942" t="-282" r="14940" b="282"/>
          <a:stretch/>
        </p:blipFill>
        <p:spPr>
          <a:xfrm>
            <a:off x="2066477" y="-41066"/>
            <a:ext cx="10125523" cy="689906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1D727-CC35-F5C6-B916-459D6711B68D}"/>
              </a:ext>
            </a:extLst>
          </p:cNvPr>
          <p:cNvSpPr txBox="1"/>
          <p:nvPr/>
        </p:nvSpPr>
        <p:spPr>
          <a:xfrm>
            <a:off x="547734" y="3918068"/>
            <a:ext cx="43290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GUIDED BY: ASHOK SELVA SIR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DEPARTMENT: Computer Science Engineering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SEC: E</a:t>
            </a:r>
          </a:p>
          <a:p>
            <a:r>
              <a:rPr lang="en-US" sz="1600" dirty="0">
                <a:solidFill>
                  <a:schemeClr val="bg1"/>
                </a:solidFill>
              </a:rPr>
              <a:t>YEAR : I Year II Sem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93B30-3241-A5EF-19D4-FCECDC659CFB}"/>
              </a:ext>
            </a:extLst>
          </p:cNvPr>
          <p:cNvSpPr txBox="1"/>
          <p:nvPr/>
        </p:nvSpPr>
        <p:spPr>
          <a:xfrm>
            <a:off x="1697496" y="331129"/>
            <a:ext cx="811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NBKR INSTITUTE OF SCIENCE AND TECHNOLOGY</a:t>
            </a:r>
          </a:p>
        </p:txBody>
      </p:sp>
      <p:pic>
        <p:nvPicPr>
          <p:cNvPr id="1026" name="Picture 2" descr="N.B.K.R. Institute of Science and Technology - Wikipedia">
            <a:extLst>
              <a:ext uri="{FF2B5EF4-FFF2-40B4-BE49-F238E27FC236}">
                <a16:creationId xmlns:a16="http://schemas.microsoft.com/office/drawing/2014/main" id="{4B3E8F89-901F-81AC-A19F-0167DDA0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40" y="100882"/>
            <a:ext cx="882064" cy="9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734" y="331129"/>
            <a:ext cx="4567608" cy="3566160"/>
          </a:xfrm>
        </p:spPr>
        <p:txBody>
          <a:bodyPr/>
          <a:lstStyle/>
          <a:p>
            <a:r>
              <a:rPr lang="en-US" dirty="0"/>
              <a:t>Basic E-Voting System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9595" y="5123015"/>
            <a:ext cx="3402405" cy="1734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S.YASASWINI(24KB1A05KB)</a:t>
            </a:r>
          </a:p>
          <a:p>
            <a:r>
              <a:rPr lang="en-US" dirty="0"/>
              <a:t>U.PALLAVI(24KB1A05LW)</a:t>
            </a:r>
          </a:p>
          <a:p>
            <a:r>
              <a:rPr lang="en-US" dirty="0"/>
              <a:t>T.LAHARI(24KB1A05KU)</a:t>
            </a:r>
          </a:p>
          <a:p>
            <a:r>
              <a:rPr lang="en-US" dirty="0"/>
              <a:t>TANUSHREE(24KB1A05KQ)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68078-7DFA-6D3A-78D5-1C9318745C51}"/>
              </a:ext>
            </a:extLst>
          </p:cNvPr>
          <p:cNvSpPr txBox="1"/>
          <p:nvPr/>
        </p:nvSpPr>
        <p:spPr>
          <a:xfrm>
            <a:off x="5879308" y="2100401"/>
            <a:ext cx="58997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Learnt Practical use of Structures and Arrays to store data. 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How to build a simple real-world application using C. 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Importance of validation (like preventing double voting).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Using modular programming (functions) to make the code clean and understandable.</a:t>
            </a:r>
          </a:p>
          <a:p>
            <a:pPr marL="342900" indent="-342900">
              <a:buClr>
                <a:srgbClr val="C5AE76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2400" dirty="0"/>
              <a:t>Basics of searching and counting algorithms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556B-F5FB-4FD7-B7D7-CA0BCE68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shows how basic concepts of C programming, structures, arrays, and simple algorithms can be combined to build a working E-Voting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Summary</a:t>
            </a:r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" t="26701" r="-7" b="30092"/>
          <a:stretch/>
        </p:blipFill>
        <p:spPr>
          <a:xfrm>
            <a:off x="413824" y="483782"/>
            <a:ext cx="11365992" cy="2457856"/>
          </a:xfrm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875" y="2973754"/>
            <a:ext cx="2902250" cy="9104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231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B5DE7-C0EC-D942-81AE-50AB9E5F5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Objective</a:t>
            </a:r>
          </a:p>
          <a:p>
            <a:r>
              <a:rPr lang="en-US" sz="2000" dirty="0"/>
              <a:t>Why c and DSA (Data Structures and Algorithms)</a:t>
            </a:r>
          </a:p>
          <a:p>
            <a:r>
              <a:rPr lang="en-US" sz="2000" dirty="0"/>
              <a:t>Algorithm</a:t>
            </a:r>
          </a:p>
          <a:p>
            <a:r>
              <a:rPr lang="en-US" sz="2000" dirty="0"/>
              <a:t>Lesson learnt</a:t>
            </a:r>
          </a:p>
          <a:p>
            <a:r>
              <a:rPr lang="en-US" sz="2000" dirty="0"/>
              <a:t>Code</a:t>
            </a:r>
          </a:p>
          <a:p>
            <a:r>
              <a:rPr lang="en-US" sz="2000" dirty="0"/>
              <a:t>Output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D8207D-E79C-5C44-1056-59CBAFA4506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559" y1="27316" x2="26518" y2="32109"/>
                        <a14:foregroundMark x1="23323" y1="22524" x2="26198" y2="41853"/>
                        <a14:foregroundMark x1="24760" y1="21885" x2="28754" y2="29712"/>
                        <a14:foregroundMark x1="28754" y1="29712" x2="31629" y2="43610"/>
                        <a14:foregroundMark x1="30192" y1="36102" x2="29872" y2="37540"/>
                        <a14:foregroundMark x1="78594" y1="51597" x2="81470" y2="65815"/>
                        <a14:foregroundMark x1="81470" y1="65815" x2="81470" y2="65815"/>
                        <a14:foregroundMark x1="66134" y1="50958" x2="60543" y2="61182"/>
                        <a14:foregroundMark x1="60543" y1="61182" x2="64537" y2="67093"/>
                        <a14:foregroundMark x1="50160" y1="57827" x2="42492" y2="66294"/>
                        <a14:foregroundMark x1="42492" y1="66294" x2="57827" y2="71406"/>
                        <a14:foregroundMark x1="50479" y1="72684" x2="67252" y2="81949"/>
                        <a14:foregroundMark x1="67252" y1="81949" x2="67572" y2="80831"/>
                        <a14:foregroundMark x1="56869" y1="18371" x2="56869" y2="18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97165"/>
            <a:ext cx="5467254" cy="54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113" y="734388"/>
            <a:ext cx="4845068" cy="1858617"/>
          </a:xfrm>
        </p:spPr>
        <p:txBody>
          <a:bodyPr/>
          <a:lstStyle/>
          <a:p>
            <a:r>
              <a:rPr lang="en-US" sz="4800" dirty="0"/>
              <a:t>Introduction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90" y="3108879"/>
            <a:ext cx="6622694" cy="2760980"/>
          </a:xfrm>
        </p:spPr>
        <p:txBody>
          <a:bodyPr>
            <a:normAutofit/>
          </a:bodyPr>
          <a:lstStyle/>
          <a:p>
            <a:r>
              <a:rPr lang="en-US" sz="2000" dirty="0"/>
              <a:t>Voting is an essential part of democracy. Traditionally, voting is done manually, which is time-consuming and prone to human errors . </a:t>
            </a:r>
          </a:p>
          <a:p>
            <a:r>
              <a:rPr lang="en-US" sz="2000" dirty="0"/>
              <a:t>This project aims to build a Basic E-Voting System using the C programming language and Data Structures to make the voting process simple, fast, and secure (one person, one vote).</a:t>
            </a:r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74E8BFB-DF73-913A-A6CE-C28EEC6150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327" t="162" r="26037" b="-162"/>
          <a:stretch/>
        </p:blipFill>
        <p:spPr>
          <a:xfrm flipH="1">
            <a:off x="444819" y="597553"/>
            <a:ext cx="6063915" cy="6063915"/>
          </a:xfrm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9F623E-2819-2D41-ADE0-C7B64EF0E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837" r="18837"/>
          <a:stretch/>
        </p:blipFill>
        <p:spPr>
          <a:xfrm>
            <a:off x="4576012" y="0"/>
            <a:ext cx="7598735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0B3FC-8893-EA54-D99C-DCA7270CA4AA}"/>
              </a:ext>
            </a:extLst>
          </p:cNvPr>
          <p:cNvSpPr txBox="1"/>
          <p:nvPr/>
        </p:nvSpPr>
        <p:spPr>
          <a:xfrm>
            <a:off x="941501" y="69040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Objective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F5302-8BAF-DD47-A375-773B74B6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23" y="1825469"/>
            <a:ext cx="5459299" cy="3552776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Register candidates for an election . </a:t>
            </a:r>
            <a:br>
              <a:rPr lang="en-US" sz="2400" dirty="0"/>
            </a:br>
            <a:r>
              <a:rPr lang="en-US" sz="2400" dirty="0"/>
              <a:t>Allow users (voters) to cast a vote only once . Prevent multiple voting by the same voter . Count the votes for each candidate . </a:t>
            </a:r>
            <a:br>
              <a:rPr lang="en-US" sz="2400" dirty="0"/>
            </a:br>
            <a:r>
              <a:rPr lang="en-US" sz="2400" dirty="0"/>
              <a:t>Declare the candidate with the highest votes as the winner . </a:t>
            </a:r>
            <a:br>
              <a:rPr lang="en-US" sz="2400" dirty="0"/>
            </a:br>
            <a:r>
              <a:rPr lang="en-US" sz="2400" dirty="0"/>
              <a:t>Understand how basic Data Structures and modular programming can solve real-world problems.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6AB93-53A6-A7B7-6BB3-C216D502FABA}"/>
              </a:ext>
            </a:extLst>
          </p:cNvPr>
          <p:cNvSpPr txBox="1"/>
          <p:nvPr/>
        </p:nvSpPr>
        <p:spPr>
          <a:xfrm>
            <a:off x="4576012" y="6858000"/>
            <a:ext cx="7598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medium.com/the-data-experience/building-a-data-pipeline-from-scratch-32b712cfb1db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655" y="1927820"/>
            <a:ext cx="3889053" cy="3002359"/>
          </a:xfrm>
        </p:spPr>
        <p:txBody>
          <a:bodyPr/>
          <a:lstStyle/>
          <a:p>
            <a:r>
              <a:rPr lang="en-US" dirty="0"/>
              <a:t>WHY C LANGUAGE&amp; DSA?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8554E-531C-63DD-6427-93729806E755}"/>
              </a:ext>
            </a:extLst>
          </p:cNvPr>
          <p:cNvSpPr txBox="1"/>
          <p:nvPr/>
        </p:nvSpPr>
        <p:spPr>
          <a:xfrm>
            <a:off x="319918" y="1382285"/>
            <a:ext cx="577608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C Language is fast, close to hardware, and helps understand the memory and logic behind a system.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Data Structures (Arrays, Structs) allow organized storage and management of information (Candidates, Voters).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Algorithms provide a systematic method to solve the problem efficiently.</a:t>
            </a:r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C5AE76"/>
              </a:buClr>
              <a:buSzPct val="96000"/>
              <a:buFont typeface="Arial" panose="020B0604020202020204" pitchFamily="34" charset="0"/>
              <a:buChar char="•"/>
            </a:pPr>
            <a:r>
              <a:rPr lang="en-US" sz="2000" dirty="0"/>
              <a:t>Using C and DSA together gives better control over how data is processed, saved, and retrieved, making the system reliable and efficient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DAAE-C08D-46E3-A8CE-2D266D39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Step 1: Initialize the Voting System - Set candidate count and voter count to 0.</a:t>
            </a:r>
          </a:p>
          <a:p>
            <a:r>
              <a:rPr lang="en-US" sz="2000" dirty="0"/>
              <a:t>Step 2: Register Candidates - Input candidate names. Assign each candidate a unique ID.</a:t>
            </a:r>
          </a:p>
          <a:p>
            <a:r>
              <a:rPr lang="en-US" sz="2000" dirty="0"/>
              <a:t>Step 3: Voter Voting - Input voter ID. Check if voter has already voted using the voter list. If not voted: Display candidates. Record the vote for the selected candidate. Add the voter ID to prevent multiple votes.</a:t>
            </a:r>
          </a:p>
          <a:p>
            <a:r>
              <a:rPr lang="en-US" sz="2000" dirty="0"/>
              <a:t>Step 4: Counting Votes - Display the vote count for each candidate.</a:t>
            </a:r>
          </a:p>
          <a:p>
            <a:r>
              <a:rPr lang="en-US" sz="2000" dirty="0"/>
              <a:t>Step 5: Declaring Winner - Find the candidate with the maximum votes. Display the winner's name and total votes.</a:t>
            </a:r>
          </a:p>
          <a:p>
            <a:r>
              <a:rPr lang="en-US" sz="2000" dirty="0"/>
              <a:t>Step 6: Exit the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Algorithm</a:t>
            </a:r>
            <a:endParaRPr lang="en-US" sz="3200" dirty="0">
              <a:solidFill>
                <a:srgbClr val="FF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B98D-A943-4557-A450-06FD1E29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2881A-2F0A-FF56-6EBD-B437A0F54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84" y="3279818"/>
            <a:ext cx="6107568" cy="702247"/>
          </a:xfrm>
        </p:spPr>
        <p:txBody>
          <a:bodyPr>
            <a:normAutofit/>
          </a:bodyPr>
          <a:lstStyle/>
          <a:p>
            <a:r>
              <a:rPr lang="en-IN" sz="2800" b="1" dirty="0">
                <a:hlinkClick r:id="rId2"/>
              </a:rPr>
              <a:t>https://onlinegdb.com/2tqz-7IjN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0654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D03E-798E-4118-B7D4-3E854196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62" y="736413"/>
            <a:ext cx="10452849" cy="910492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357C9-83E8-3304-32B6-1F298EAD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73" y="1567565"/>
            <a:ext cx="4639833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C2B01-8FBB-4A89-F8A7-4FE255163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931" y="1567565"/>
            <a:ext cx="4740051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B2EB2-1BC3-5ADB-A475-247260402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673"/>
          <a:stretch/>
        </p:blipFill>
        <p:spPr>
          <a:xfrm>
            <a:off x="7484521" y="1567565"/>
            <a:ext cx="4064419" cy="4633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87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80E627-D233-DB07-2DB5-21B3B1E13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2BA5A-2CF4-3B0D-1E65-B8E39AF284C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 err="1"/>
              <a:t>dISADVANTAGE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0C7486-BBB1-DEC1-2715-3FA18B3D315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Hard Limits on Candidates and Voters</a:t>
            </a:r>
          </a:p>
          <a:p>
            <a:r>
              <a:rPr lang="it-IT" dirty="0"/>
              <a:t>2. No Persistence (Volatile Storage)</a:t>
            </a:r>
          </a:p>
          <a:p>
            <a:r>
              <a:rPr lang="en-US" dirty="0"/>
              <a:t>3. Voter Authentication is Weak</a:t>
            </a:r>
            <a:endParaRPr lang="it-IT" dirty="0"/>
          </a:p>
          <a:p>
            <a:r>
              <a:rPr lang="en-US" dirty="0"/>
              <a:t>4. Single Vote Round (No Multi-round Voting)</a:t>
            </a:r>
            <a:endParaRPr lang="it-IT" dirty="0"/>
          </a:p>
          <a:p>
            <a:r>
              <a:rPr lang="en-IN" dirty="0"/>
              <a:t>5. No Tie Handling in Winner Declaration</a:t>
            </a:r>
            <a:endParaRPr lang="it-IT" dirty="0"/>
          </a:p>
          <a:p>
            <a:r>
              <a:rPr lang="en-IN" dirty="0"/>
              <a:t>6. No Security Mechanisms</a:t>
            </a:r>
          </a:p>
          <a:p>
            <a:r>
              <a:rPr lang="en-IN" dirty="0"/>
              <a:t>7. Limited Usability Features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63C8C9-D77B-A588-D004-4B8FD782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AND CONS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5DD71AA-8109-9968-BB26-9A9C7625A48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932330" y="2986036"/>
            <a:ext cx="3358868" cy="254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1. Simple and User-Friendly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2. Prevention of Double Voting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3. Fast Vote Counting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4. No Internet Dependency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5. Efficient Candidate Management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6. Lightweight and Fast Execution</a:t>
            </a:r>
          </a:p>
        </p:txBody>
      </p:sp>
    </p:spTree>
    <p:extLst>
      <p:ext uri="{BB962C8B-B14F-4D97-AF65-F5344CB8AC3E}">
        <p14:creationId xmlns:p14="http://schemas.microsoft.com/office/powerpoint/2010/main" val="204851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TotalTime>216</TotalTime>
  <Words>589</Words>
  <Application>Microsoft Office PowerPoint</Application>
  <PresentationFormat>Widescreen</PresentationFormat>
  <Paragraphs>71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Garamond</vt:lpstr>
      <vt:lpstr>Times New Roman</vt:lpstr>
      <vt:lpstr>RetrospectVTI</vt:lpstr>
      <vt:lpstr>Basic E-Voting System</vt:lpstr>
      <vt:lpstr>Overview</vt:lpstr>
      <vt:lpstr>Introduction</vt:lpstr>
      <vt:lpstr>Register candidates for an election .  Allow users (voters) to cast a vote only once . Prevent multiple voting by the same voter . Count the votes for each candidate .  Declare the candidate with the highest votes as the winner .  Understand how basic Data Structures and modular programming can solve real-world problems. </vt:lpstr>
      <vt:lpstr>WHY C LANGUAGE&amp; DSA?</vt:lpstr>
      <vt:lpstr>Algorithm</vt:lpstr>
      <vt:lpstr>Code</vt:lpstr>
      <vt:lpstr>Output</vt:lpstr>
      <vt:lpstr>PROS AND CONS</vt:lpstr>
      <vt:lpstr>LESSON LEARNT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tanushreemoharana02@gmail.com</dc:creator>
  <cp:lastModifiedBy>tanushreemoharana02@gmail.com</cp:lastModifiedBy>
  <cp:revision>4</cp:revision>
  <dcterms:created xsi:type="dcterms:W3CDTF">2025-04-27T09:38:46Z</dcterms:created>
  <dcterms:modified xsi:type="dcterms:W3CDTF">2025-04-30T14:49:57Z</dcterms:modified>
</cp:coreProperties>
</file>